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58" dt="2021-07-29T14:57:52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5:02:10.506" v="282" actId="255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57:36.690" v="266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">
          <ac:chgData name="Sam Min" userId="2c486e0831a7b967" providerId="LiveId" clId="{12598801-6509-4E3E-8501-C5BE07F012F9}" dt="2021-07-29T14:57:32.671" v="262"/>
          <ac:spMkLst>
            <pc:docMk/>
            <pc:sldMk cId="1920511145" sldId="264"/>
            <ac:spMk id="8" creationId="{1F898B3A-BA86-4A5F-ACC3-E0313C97FBD6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mod">
          <ac:chgData name="Sam Min" userId="2c486e0831a7b967" providerId="LiveId" clId="{12598801-6509-4E3E-8501-C5BE07F012F9}" dt="2021-07-29T14:57:32.671" v="262"/>
          <ac:spMkLst>
            <pc:docMk/>
            <pc:sldMk cId="1920511145" sldId="264"/>
            <ac:spMk id="11" creationId="{761E7597-277F-49CB-944B-C0908530FC98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57:36.690" v="266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57:36.339" v="265"/>
          <ac:grpSpMkLst>
            <pc:docMk/>
            <pc:sldMk cId="1920511145" sldId="264"/>
            <ac:grpSpMk id="7" creationId="{103A2493-2F50-4A31-A815-FA075C2D6AE0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">
          <ac:chgData name="Sam Min" userId="2c486e0831a7b967" providerId="LiveId" clId="{12598801-6509-4E3E-8501-C5BE07F012F9}" dt="2021-07-29T14:57:32.671" v="262"/>
          <ac:picMkLst>
            <pc:docMk/>
            <pc:sldMk cId="1920511145" sldId="264"/>
            <ac:picMk id="9" creationId="{4CEB73CC-86D7-46F6-AC19-F5357CCD9F67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5:02:10.506" v="282" actId="255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 topLvl">
          <ac:chgData name="Sam Min" userId="2c486e0831a7b967" providerId="LiveId" clId="{12598801-6509-4E3E-8501-C5BE07F012F9}" dt="2021-07-29T14:57:52.132" v="271" actId="164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 topLvl">
          <ac:chgData name="Sam Min" userId="2c486e0831a7b967" providerId="LiveId" clId="{12598801-6509-4E3E-8501-C5BE07F012F9}" dt="2021-07-29T15:02:10.506" v="282" actId="255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mod">
          <ac:chgData name="Sam Min" userId="2c486e0831a7b967" providerId="LiveId" clId="{12598801-6509-4E3E-8501-C5BE07F012F9}" dt="2021-07-29T14:57:52.132" v="271" actId="164"/>
          <ac:grpSpMkLst>
            <pc:docMk/>
            <pc:sldMk cId="595393927" sldId="265"/>
            <ac:grpSpMk id="2" creationId="{5C152259-92CD-4884-B29B-9318A2858956}"/>
          </ac:grpSpMkLst>
        </pc:grpChg>
        <pc:grpChg chg="add del mod">
          <ac:chgData name="Sam Min" userId="2c486e0831a7b967" providerId="LiveId" clId="{12598801-6509-4E3E-8501-C5BE07F012F9}" dt="2021-07-29T14:26:13.923" v="249" actId="165"/>
          <ac:grpSpMkLst>
            <pc:docMk/>
            <pc:sldMk cId="595393927" sldId="265"/>
            <ac:grpSpMk id="2" creationId="{7F26F5FD-ED1D-4FAE-B8EA-D466E6B6DCE6}"/>
          </ac:grpSpMkLst>
        </pc:gr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29:12" v="256" actId="165"/>
          <ac:grpSpMkLst>
            <pc:docMk/>
            <pc:sldMk cId="595393927" sldId="265"/>
            <ac:grpSpMk id="3" creationId="{7BACB8E8-7B61-4A62-8610-13C4770B1C35}"/>
          </ac:grpSpMkLst>
        </pc:grpChg>
        <pc:grpChg chg="add del mod">
          <ac:chgData name="Sam Min" userId="2c486e0831a7b967" providerId="LiveId" clId="{12598801-6509-4E3E-8501-C5BE07F012F9}" dt="2021-07-29T14:57:38.411" v="267" actId="165"/>
          <ac:grpSpMkLst>
            <pc:docMk/>
            <pc:sldMk cId="595393927" sldId="265"/>
            <ac:grpSpMk id="4" creationId="{32A3957B-2C5C-48F3-9FA5-A8A2AF6668A4}"/>
          </ac:grpSpMkLst>
        </pc:grpChg>
        <pc:grpChg chg="add del mod">
          <ac:chgData name="Sam Min" userId="2c486e0831a7b967" providerId="LiveId" clId="{12598801-6509-4E3E-8501-C5BE07F012F9}" dt="2021-07-29T14:22:23.726" v="230" actId="165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 topLvl">
          <ac:chgData name="Sam Min" userId="2c486e0831a7b967" providerId="LiveId" clId="{12598801-6509-4E3E-8501-C5BE07F012F9}" dt="2021-07-29T14:57:52.132" v="271" actId="164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56:43.337" v="260" actId="404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56:43.337" v="260" actId="404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811448" y="0"/>
              <a:ext cx="2019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152259-92CD-4884-B29B-9318A2858956}"/>
              </a:ext>
            </a:extLst>
          </p:cNvPr>
          <p:cNvGrpSpPr/>
          <p:nvPr/>
        </p:nvGrpSpPr>
        <p:grpSpPr>
          <a:xfrm>
            <a:off x="2723450" y="650809"/>
            <a:ext cx="5963350" cy="5441816"/>
            <a:chOff x="2723450" y="650809"/>
            <a:chExt cx="5963350" cy="5441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2723450" y="650809"/>
              <a:ext cx="5963350" cy="5441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225" y="1404976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4255629" y="735505"/>
              <a:ext cx="28989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2021-07-29T15:02:29Z</dcterms:modified>
</cp:coreProperties>
</file>